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7" r:id="rId2"/>
  </p:sldIdLst>
  <p:sldSz cx="12192000" cy="6858000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FBAC486-E475-46EF-996E-0E879F8D417E}" v="4" dt="2024-07-31T05:17:56.97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918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355" y="8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chiyo Minakawa" userId="1dea34f17d41895e" providerId="LiveId" clId="{EFBAC486-E475-46EF-996E-0E879F8D417E}"/>
    <pc:docChg chg="modSld">
      <pc:chgData name="Sachiyo Minakawa" userId="1dea34f17d41895e" providerId="LiveId" clId="{EFBAC486-E475-46EF-996E-0E879F8D417E}" dt="2024-07-31T05:17:56.979" v="5"/>
      <pc:docMkLst>
        <pc:docMk/>
      </pc:docMkLst>
      <pc:sldChg chg="modSp mod">
        <pc:chgData name="Sachiyo Minakawa" userId="1dea34f17d41895e" providerId="LiveId" clId="{EFBAC486-E475-46EF-996E-0E879F8D417E}" dt="2024-07-31T05:17:56.979" v="5"/>
        <pc:sldMkLst>
          <pc:docMk/>
          <pc:sldMk cId="3801245979" sldId="257"/>
        </pc:sldMkLst>
        <pc:spChg chg="mod">
          <ac:chgData name="Sachiyo Minakawa" userId="1dea34f17d41895e" providerId="LiveId" clId="{EFBAC486-E475-46EF-996E-0E879F8D417E}" dt="2024-07-31T05:17:53.857" v="2"/>
          <ac:spMkLst>
            <pc:docMk/>
            <pc:sldMk cId="3801245979" sldId="257"/>
            <ac:spMk id="4" creationId="{00000000-0000-0000-0000-000000000000}"/>
          </ac:spMkLst>
        </pc:spChg>
        <pc:spChg chg="mod">
          <ac:chgData name="Sachiyo Minakawa" userId="1dea34f17d41895e" providerId="LiveId" clId="{EFBAC486-E475-46EF-996E-0E879F8D417E}" dt="2024-07-31T05:17:56.979" v="5"/>
          <ac:spMkLst>
            <pc:docMk/>
            <pc:sldMk cId="3801245979" sldId="257"/>
            <ac:spMk id="7" creationId="{64662C54-D346-4C40-8EBD-9D3D1CD3789E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0D70BE-D0DA-4579-8C68-7EB7C90D8FB9}" type="datetimeFigureOut">
              <a:rPr kumimoji="1" lang="ja-JP" altLang="en-US" smtClean="0"/>
              <a:t>2024/7/31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85EFEC-DD16-4480-8834-2D0FE9FAC2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06736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409575" y="1233488"/>
            <a:ext cx="5916613" cy="33289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3514EF-AFC8-47D7-9A0E-6BCFFB9579AC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216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D97F1-2C0B-4CA5-A9FB-0EA1286AFA0D}" type="datetimeFigureOut">
              <a:rPr kumimoji="1" lang="ja-JP" altLang="en-US" smtClean="0"/>
              <a:t>2024/7/31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7C27E-C658-4041-A211-C952FB3844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62219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D97F1-2C0B-4CA5-A9FB-0EA1286AFA0D}" type="datetimeFigureOut">
              <a:rPr kumimoji="1" lang="ja-JP" altLang="en-US" smtClean="0"/>
              <a:t>2024/7/31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7C27E-C658-4041-A211-C952FB3844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50986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D97F1-2C0B-4CA5-A9FB-0EA1286AFA0D}" type="datetimeFigureOut">
              <a:rPr kumimoji="1" lang="ja-JP" altLang="en-US" smtClean="0"/>
              <a:t>2024/7/31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7C27E-C658-4041-A211-C952FB3844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71779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D97F1-2C0B-4CA5-A9FB-0EA1286AFA0D}" type="datetimeFigureOut">
              <a:rPr kumimoji="1" lang="ja-JP" altLang="en-US" smtClean="0"/>
              <a:t>2024/7/31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7C27E-C658-4041-A211-C952FB3844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56326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D97F1-2C0B-4CA5-A9FB-0EA1286AFA0D}" type="datetimeFigureOut">
              <a:rPr kumimoji="1" lang="ja-JP" altLang="en-US" smtClean="0"/>
              <a:t>2024/7/31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7C27E-C658-4041-A211-C952FB3844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55005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D97F1-2C0B-4CA5-A9FB-0EA1286AFA0D}" type="datetimeFigureOut">
              <a:rPr kumimoji="1" lang="ja-JP" altLang="en-US" smtClean="0"/>
              <a:t>2024/7/31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7C27E-C658-4041-A211-C952FB3844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4867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D97F1-2C0B-4CA5-A9FB-0EA1286AFA0D}" type="datetimeFigureOut">
              <a:rPr kumimoji="1" lang="ja-JP" altLang="en-US" smtClean="0"/>
              <a:t>2024/7/31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7C27E-C658-4041-A211-C952FB3844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7386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D97F1-2C0B-4CA5-A9FB-0EA1286AFA0D}" type="datetimeFigureOut">
              <a:rPr kumimoji="1" lang="ja-JP" altLang="en-US" smtClean="0"/>
              <a:t>2024/7/31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7C27E-C658-4041-A211-C952FB3844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0548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D97F1-2C0B-4CA5-A9FB-0EA1286AFA0D}" type="datetimeFigureOut">
              <a:rPr kumimoji="1" lang="ja-JP" altLang="en-US" smtClean="0"/>
              <a:t>2024/7/31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7C27E-C658-4041-A211-C952FB3844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75934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D97F1-2C0B-4CA5-A9FB-0EA1286AFA0D}" type="datetimeFigureOut">
              <a:rPr kumimoji="1" lang="ja-JP" altLang="en-US" smtClean="0"/>
              <a:t>2024/7/31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7C27E-C658-4041-A211-C952FB3844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3239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D97F1-2C0B-4CA5-A9FB-0EA1286AFA0D}" type="datetimeFigureOut">
              <a:rPr kumimoji="1" lang="ja-JP" altLang="en-US" smtClean="0"/>
              <a:t>2024/7/31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7C27E-C658-4041-A211-C952FB3844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4546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6D97F1-2C0B-4CA5-A9FB-0EA1286AFA0D}" type="datetimeFigureOut">
              <a:rPr kumimoji="1" lang="ja-JP" altLang="en-US" smtClean="0"/>
              <a:t>2024/7/31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B7C27E-C658-4041-A211-C952FB3844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51211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2187246" y="419773"/>
            <a:ext cx="7897430" cy="135421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ja-JP" altLang="en-US" sz="2400" b="1" dirty="0"/>
              <a:t>第</a:t>
            </a:r>
            <a:r>
              <a:rPr lang="en-US" altLang="ja-JP" sz="2400" b="1" dirty="0"/>
              <a:t>69</a:t>
            </a:r>
            <a:r>
              <a:rPr lang="ja-JP" altLang="en-US" sz="2400" b="1" dirty="0"/>
              <a:t>回日本聴覚医学会総会・学術講演会</a:t>
            </a:r>
            <a:endParaRPr lang="en-US" altLang="ja-JP" sz="2400" b="1" dirty="0"/>
          </a:p>
          <a:p>
            <a:pPr algn="ctr"/>
            <a:r>
              <a:rPr lang="ja-JP" altLang="en-US" sz="2400" b="1" dirty="0"/>
              <a:t>利益相反（</a:t>
            </a:r>
            <a:r>
              <a:rPr lang="en-US" altLang="ja-JP" sz="2400" b="1" dirty="0"/>
              <a:t>COI</a:t>
            </a:r>
            <a:r>
              <a:rPr lang="ja-JP" altLang="en-US" sz="2400" b="1" dirty="0"/>
              <a:t>）開示</a:t>
            </a:r>
            <a:endParaRPr lang="en-US" altLang="ja-JP" sz="2400" b="1" dirty="0"/>
          </a:p>
          <a:p>
            <a:pPr algn="ctr"/>
            <a:endParaRPr lang="en-US" altLang="ja-JP" sz="1600" dirty="0"/>
          </a:p>
          <a:p>
            <a:pPr algn="ctr"/>
            <a:r>
              <a:rPr lang="ja-JP" altLang="en-US" b="1" dirty="0"/>
              <a:t>発表者名：　○○○○、△△△△、□□□□、◇◇◇◇、▽▽▽▽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835578" y="2005093"/>
            <a:ext cx="5025532" cy="4001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u="sng" dirty="0"/>
              <a:t>発表者全員の利益相反（</a:t>
            </a:r>
            <a:r>
              <a:rPr lang="en-US" altLang="ja-JP" sz="2400" u="sng" dirty="0"/>
              <a:t>COI</a:t>
            </a:r>
            <a:r>
              <a:rPr lang="ja-JP" altLang="en-US" sz="2400" u="sng" dirty="0"/>
              <a:t>）開示</a:t>
            </a:r>
            <a:endParaRPr lang="en-US" altLang="ja-JP" sz="2400" u="sng" dirty="0"/>
          </a:p>
          <a:p>
            <a:endParaRPr lang="en-US" altLang="ja-JP" sz="1000" dirty="0"/>
          </a:p>
          <a:p>
            <a:r>
              <a:rPr lang="ja-JP" altLang="en-US" sz="2200" dirty="0"/>
              <a:t>①役員・顧問・職員：</a:t>
            </a:r>
            <a:r>
              <a:rPr lang="en-US" altLang="ja-JP" sz="2200" dirty="0"/>
              <a:t>	</a:t>
            </a:r>
          </a:p>
          <a:p>
            <a:r>
              <a:rPr lang="ja-JP" altLang="en-US" sz="2200" dirty="0"/>
              <a:t>②株式の利益：</a:t>
            </a:r>
            <a:r>
              <a:rPr lang="en-US" altLang="ja-JP" sz="2200" dirty="0"/>
              <a:t>		</a:t>
            </a:r>
            <a:r>
              <a:rPr lang="ja-JP" altLang="en-US" sz="2200" dirty="0"/>
              <a:t>　</a:t>
            </a:r>
            <a:endParaRPr lang="en-US" altLang="ja-JP" sz="2200" dirty="0"/>
          </a:p>
          <a:p>
            <a:r>
              <a:rPr lang="ja-JP" altLang="en-US" sz="2200" dirty="0"/>
              <a:t>③特許使用料：</a:t>
            </a:r>
            <a:r>
              <a:rPr lang="en-US" altLang="ja-JP" sz="2200" dirty="0"/>
              <a:t>		</a:t>
            </a:r>
          </a:p>
          <a:p>
            <a:r>
              <a:rPr lang="ja-JP" altLang="en-US" sz="2200" dirty="0"/>
              <a:t>④講演料：</a:t>
            </a:r>
            <a:r>
              <a:rPr lang="en-US" altLang="ja-JP" sz="2200" dirty="0"/>
              <a:t>		</a:t>
            </a:r>
          </a:p>
          <a:p>
            <a:r>
              <a:rPr lang="ja-JP" altLang="en-US" sz="2200" dirty="0"/>
              <a:t>⑤原稿料：</a:t>
            </a:r>
            <a:r>
              <a:rPr lang="en-US" altLang="ja-JP" sz="2200" dirty="0"/>
              <a:t>		</a:t>
            </a:r>
          </a:p>
          <a:p>
            <a:r>
              <a:rPr lang="ja-JP" altLang="en-US" sz="2200" dirty="0"/>
              <a:t>⑥研究費・助成金：</a:t>
            </a:r>
            <a:r>
              <a:rPr lang="en-US" altLang="ja-JP" sz="2200" dirty="0"/>
              <a:t>	</a:t>
            </a:r>
          </a:p>
          <a:p>
            <a:r>
              <a:rPr lang="ja-JP" altLang="en-US" sz="2200" dirty="0"/>
              <a:t>⑦奨学寄付金：</a:t>
            </a:r>
            <a:r>
              <a:rPr lang="en-US" altLang="ja-JP" sz="2200" dirty="0"/>
              <a:t>		</a:t>
            </a:r>
          </a:p>
          <a:p>
            <a:r>
              <a:rPr lang="ja-JP" altLang="en-US" sz="2200" dirty="0"/>
              <a:t>⑧研究員の受入：</a:t>
            </a:r>
            <a:r>
              <a:rPr lang="en-US" altLang="ja-JP" sz="2200" dirty="0"/>
              <a:t>	</a:t>
            </a:r>
          </a:p>
          <a:p>
            <a:r>
              <a:rPr lang="ja-JP" altLang="en-US" sz="2200" dirty="0"/>
              <a:t>⑨寄付講座所属：</a:t>
            </a:r>
            <a:r>
              <a:rPr lang="en-US" altLang="ja-JP" sz="2200" dirty="0"/>
              <a:t>	</a:t>
            </a:r>
          </a:p>
          <a:p>
            <a:r>
              <a:rPr lang="ja-JP" altLang="en-US" sz="2200" dirty="0"/>
              <a:t>⑩旅費・贈呈品等：</a:t>
            </a:r>
            <a:r>
              <a:rPr lang="en-US" altLang="ja-JP" sz="2200" dirty="0"/>
              <a:t>	</a:t>
            </a:r>
            <a:endParaRPr lang="ja-JP" altLang="en-US" sz="2200" dirty="0"/>
          </a:p>
        </p:txBody>
      </p:sp>
      <p:sp>
        <p:nvSpPr>
          <p:cNvPr id="6" name="正方形/長方形 5"/>
          <p:cNvSpPr/>
          <p:nvPr/>
        </p:nvSpPr>
        <p:spPr>
          <a:xfrm>
            <a:off x="5896949" y="2888224"/>
            <a:ext cx="5701004" cy="2809808"/>
          </a:xfrm>
          <a:prstGeom prst="rect">
            <a:avLst/>
          </a:prstGeom>
          <a:ln w="1905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ja-JP" alt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・発表者全員を対象として、左記の開示すべき内容が過去</a:t>
            </a:r>
            <a:r>
              <a:rPr lang="en-US" altLang="ja-JP" sz="2000" b="1" dirty="0">
                <a:solidFill>
                  <a:srgbClr val="FF0000"/>
                </a:solidFill>
                <a:latin typeface="Arial" panose="020B0604020202020204" pitchFamily="34" charset="0"/>
              </a:rPr>
              <a:t>3</a:t>
            </a:r>
            <a:r>
              <a:rPr lang="ja-JP" alt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年間に該当する項目のみを記載</a:t>
            </a:r>
            <a:endParaRPr lang="en-US" altLang="ja-JP" sz="2000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ja-JP" alt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・企業・団体名を記載</a:t>
            </a:r>
            <a:endParaRPr lang="en-US" altLang="ja-JP" sz="2000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ja-JP" alt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・金額の記載は不要</a:t>
            </a:r>
          </a:p>
          <a:p>
            <a:pPr>
              <a:lnSpc>
                <a:spcPct val="80000"/>
              </a:lnSpc>
            </a:pPr>
            <a:endParaRPr lang="en-US" altLang="ja-JP" sz="2000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endParaRPr lang="en-US" altLang="ja-JP" sz="2000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en-US" altLang="ja-JP" sz="2000" b="1" dirty="0">
                <a:solidFill>
                  <a:srgbClr val="FF0000"/>
                </a:solidFill>
                <a:latin typeface="Arial" panose="020B0604020202020204" pitchFamily="34" charset="0"/>
              </a:rPr>
              <a:t>【</a:t>
            </a:r>
            <a:r>
              <a:rPr lang="ja-JP" alt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記載例</a:t>
            </a:r>
            <a:r>
              <a:rPr lang="en-US" altLang="ja-JP" sz="2000" b="1" dirty="0">
                <a:solidFill>
                  <a:srgbClr val="FF0000"/>
                </a:solidFill>
                <a:latin typeface="Arial" panose="020B0604020202020204" pitchFamily="34" charset="0"/>
              </a:rPr>
              <a:t>】</a:t>
            </a:r>
            <a:endParaRPr lang="ja-JP" altLang="en-US" sz="2000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ja-JP" alt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発表者全員、過去</a:t>
            </a:r>
            <a:r>
              <a:rPr lang="en-US" altLang="ja-JP" sz="2000" b="1" dirty="0">
                <a:solidFill>
                  <a:srgbClr val="FF0000"/>
                </a:solidFill>
                <a:latin typeface="Arial" panose="020B0604020202020204" pitchFamily="34" charset="0"/>
              </a:rPr>
              <a:t>3</a:t>
            </a:r>
            <a:r>
              <a:rPr lang="ja-JP" alt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年間を一括して</a:t>
            </a:r>
            <a:endParaRPr lang="en-US" altLang="ja-JP" sz="2000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ja-JP" alt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講演料　　：　＃＃製薬、＊＊製薬</a:t>
            </a:r>
            <a:endParaRPr lang="en-US" altLang="ja-JP" sz="2000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ja-JP" alt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原稿料　　：　</a:t>
            </a:r>
            <a:r>
              <a:rPr lang="en-US" altLang="ja-JP" sz="2000" b="1" dirty="0">
                <a:solidFill>
                  <a:srgbClr val="FF0000"/>
                </a:solidFill>
                <a:latin typeface="Arial" panose="020B0604020202020204" pitchFamily="34" charset="0"/>
              </a:rPr>
              <a:t>※※</a:t>
            </a:r>
            <a:r>
              <a:rPr lang="ja-JP" alt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製薬　　　  　　　　</a:t>
            </a:r>
            <a:endParaRPr lang="en-US" altLang="ja-JP" sz="2000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ja-JP" alt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奨学寄付金：　％％製薬、＆＆製薬　</a:t>
            </a:r>
            <a:endParaRPr lang="ja-JP" altLang="en-US" sz="2000" dirty="0">
              <a:solidFill>
                <a:srgbClr val="FF0000"/>
              </a:solidFill>
            </a:endParaRPr>
          </a:p>
        </p:txBody>
      </p:sp>
      <p:sp>
        <p:nvSpPr>
          <p:cNvPr id="7" name="フッター プレースホルダー 1">
            <a:extLst>
              <a:ext uri="{FF2B5EF4-FFF2-40B4-BE49-F238E27FC236}">
                <a16:creationId xmlns:a16="http://schemas.microsoft.com/office/drawing/2014/main" id="{64662C54-D346-4C40-8EBD-9D3D1CD378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28994" y="6237292"/>
            <a:ext cx="5813934" cy="330351"/>
          </a:xfrm>
        </p:spPr>
        <p:txBody>
          <a:bodyPr/>
          <a:lstStyle/>
          <a:p>
            <a:r>
              <a:rPr lang="ja-JP" altLang="en-US" sz="2400" dirty="0">
                <a:solidFill>
                  <a:schemeClr val="bg1">
                    <a:lumMod val="65000"/>
                  </a:schemeClr>
                </a:solidFill>
                <a:latin typeface="+mj-lt"/>
              </a:rPr>
              <a:t>第</a:t>
            </a:r>
            <a:r>
              <a:rPr lang="en-US" altLang="ja-JP" sz="2400">
                <a:solidFill>
                  <a:schemeClr val="bg1">
                    <a:lumMod val="65000"/>
                  </a:schemeClr>
                </a:solidFill>
                <a:latin typeface="+mj-lt"/>
              </a:rPr>
              <a:t>69</a:t>
            </a:r>
            <a:r>
              <a:rPr lang="ja-JP" altLang="en-US" sz="2400">
                <a:solidFill>
                  <a:schemeClr val="bg1">
                    <a:lumMod val="65000"/>
                  </a:schemeClr>
                </a:solidFill>
                <a:latin typeface="+mj-lt"/>
              </a:rPr>
              <a:t>回</a:t>
            </a:r>
            <a:r>
              <a:rPr lang="ja-JP" altLang="en-US" sz="2400" dirty="0">
                <a:solidFill>
                  <a:schemeClr val="bg1">
                    <a:lumMod val="65000"/>
                  </a:schemeClr>
                </a:solidFill>
                <a:latin typeface="+mj-lt"/>
              </a:rPr>
              <a:t>日本聴覚医学会総会・学術講演会</a:t>
            </a:r>
          </a:p>
        </p:txBody>
      </p:sp>
    </p:spTree>
    <p:extLst>
      <p:ext uri="{BB962C8B-B14F-4D97-AF65-F5344CB8AC3E}">
        <p14:creationId xmlns:p14="http://schemas.microsoft.com/office/powerpoint/2010/main" val="38012459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</TotalTime>
  <Words>196</Words>
  <Application>Microsoft Office PowerPoint</Application>
  <PresentationFormat>ワイド画面</PresentationFormat>
  <Paragraphs>28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樋田 真里</dc:creator>
  <cp:lastModifiedBy>Sachiyo Minakawa</cp:lastModifiedBy>
  <cp:revision>15</cp:revision>
  <cp:lastPrinted>2019-09-12T01:45:19Z</cp:lastPrinted>
  <dcterms:created xsi:type="dcterms:W3CDTF">2016-01-28T02:05:52Z</dcterms:created>
  <dcterms:modified xsi:type="dcterms:W3CDTF">2024-07-31T05:17:59Z</dcterms:modified>
</cp:coreProperties>
</file>