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74513C-AD9E-4099-8091-7BFA83F1EA73}" v="4" dt="2024-07-31T05:17:44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55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hiyo Minakawa" userId="1dea34f17d41895e" providerId="LiveId" clId="{A274513C-AD9E-4099-8091-7BFA83F1EA73}"/>
    <pc:docChg chg="modSld">
      <pc:chgData name="Sachiyo Minakawa" userId="1dea34f17d41895e" providerId="LiveId" clId="{A274513C-AD9E-4099-8091-7BFA83F1EA73}" dt="2024-07-31T05:17:44.579" v="5"/>
      <pc:docMkLst>
        <pc:docMk/>
      </pc:docMkLst>
      <pc:sldChg chg="modSp mod">
        <pc:chgData name="Sachiyo Minakawa" userId="1dea34f17d41895e" providerId="LiveId" clId="{A274513C-AD9E-4099-8091-7BFA83F1EA73}" dt="2024-07-31T05:17:44.579" v="5"/>
        <pc:sldMkLst>
          <pc:docMk/>
          <pc:sldMk cId="2387697636" sldId="256"/>
        </pc:sldMkLst>
        <pc:spChg chg="mod">
          <ac:chgData name="Sachiyo Minakawa" userId="1dea34f17d41895e" providerId="LiveId" clId="{A274513C-AD9E-4099-8091-7BFA83F1EA73}" dt="2024-07-31T05:17:39.190" v="2"/>
          <ac:spMkLst>
            <pc:docMk/>
            <pc:sldMk cId="2387697636" sldId="256"/>
            <ac:spMk id="6" creationId="{00000000-0000-0000-0000-000000000000}"/>
          </ac:spMkLst>
        </pc:spChg>
        <pc:spChg chg="mod">
          <ac:chgData name="Sachiyo Minakawa" userId="1dea34f17d41895e" providerId="LiveId" clId="{A274513C-AD9E-4099-8091-7BFA83F1EA73}" dt="2024-07-31T05:17:44.579" v="5"/>
          <ac:spMkLst>
            <pc:docMk/>
            <pc:sldMk cId="2387697636" sldId="256"/>
            <ac:spMk id="7" creationId="{AE67F21D-92CE-D143-8329-F9AEB68AC4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3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61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8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53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67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4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2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7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8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88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0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7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51489" y="2955705"/>
            <a:ext cx="10168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演題発表に関連し、開示すべき利益相反（</a:t>
            </a:r>
            <a:r>
              <a:rPr lang="en-US" altLang="ja-JP" sz="3200" dirty="0"/>
              <a:t>COI</a:t>
            </a:r>
            <a:r>
              <a:rPr lang="ja-JP" altLang="en-US" sz="3200" dirty="0"/>
              <a:t>）関係にある企業・団体等はありません。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7285" y="620468"/>
            <a:ext cx="7897430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69</a:t>
            </a:r>
            <a:r>
              <a:rPr lang="ja-JP" altLang="en-US" sz="2400" b="1" dirty="0"/>
              <a:t>回日本聴覚医学会総会・学術講演会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利益相反（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）開示</a:t>
            </a:r>
            <a:endParaRPr lang="en-US" altLang="ja-JP" sz="2400" b="1" dirty="0"/>
          </a:p>
          <a:p>
            <a:pPr algn="ctr"/>
            <a:endParaRPr lang="en-US" altLang="ja-JP" sz="1600" dirty="0"/>
          </a:p>
          <a:p>
            <a:pPr algn="ctr"/>
            <a:r>
              <a:rPr lang="ja-JP" altLang="en-US" b="1" dirty="0"/>
              <a:t>発表者名：　○○○○、△△△△、□□□□、◇◇◇◇、▽▽▽▽</a:t>
            </a:r>
          </a:p>
        </p:txBody>
      </p:sp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AE67F21D-92CE-D143-8329-F9AEB68A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994" y="6237292"/>
            <a:ext cx="5813934" cy="330351"/>
          </a:xfrm>
        </p:spPr>
        <p:txBody>
          <a:bodyPr/>
          <a:lstStyle/>
          <a:p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第</a:t>
            </a:r>
            <a:r>
              <a:rPr lang="en-US" altLang="ja-JP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69</a:t>
            </a:r>
            <a:r>
              <a:rPr lang="ja-JP" altLang="en-US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回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日本聴覚医学会総会・学術講演会</a:t>
            </a:r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75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Sachiyo Minakawa</cp:lastModifiedBy>
  <cp:revision>15</cp:revision>
  <cp:lastPrinted>2019-09-12T01:45:19Z</cp:lastPrinted>
  <dcterms:created xsi:type="dcterms:W3CDTF">2016-01-28T02:05:52Z</dcterms:created>
  <dcterms:modified xsi:type="dcterms:W3CDTF">2024-07-31T05:17:46Z</dcterms:modified>
</cp:coreProperties>
</file>