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5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514EF-AFC8-47D7-9A0E-6BCFFB9579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22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9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1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3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0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8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5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59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2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54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12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87246" y="419773"/>
            <a:ext cx="7897430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dirty="0"/>
              <a:t>第</a:t>
            </a:r>
            <a:r>
              <a:rPr lang="en-US" altLang="ja-JP" sz="2400" b="1" dirty="0"/>
              <a:t>68</a:t>
            </a:r>
            <a:r>
              <a:rPr lang="ja-JP" altLang="en-US" sz="2400" b="1" dirty="0"/>
              <a:t>回日本聴覚医学会総会・学術講演会</a:t>
            </a:r>
            <a:endParaRPr lang="en-US" altLang="ja-JP" sz="2400" b="1" dirty="0"/>
          </a:p>
          <a:p>
            <a:pPr algn="ctr"/>
            <a:r>
              <a:rPr lang="ja-JP" altLang="en-US" sz="2400" b="1" dirty="0"/>
              <a:t>利益相反（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）開示</a:t>
            </a:r>
            <a:endParaRPr lang="en-US" altLang="ja-JP" sz="2400" b="1" dirty="0"/>
          </a:p>
          <a:p>
            <a:pPr algn="ctr"/>
            <a:endParaRPr lang="en-US" altLang="ja-JP" sz="1600" dirty="0"/>
          </a:p>
          <a:p>
            <a:pPr algn="ctr"/>
            <a:r>
              <a:rPr lang="ja-JP" altLang="en-US" b="1" dirty="0"/>
              <a:t>発表者名：　○○○○、△△△△、□□□□、◇◇◇◇、▽▽▽▽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578" y="2005093"/>
            <a:ext cx="502553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u="sng" dirty="0"/>
              <a:t>発表者全員の利益相反（</a:t>
            </a:r>
            <a:r>
              <a:rPr lang="en-US" altLang="ja-JP" sz="2400" u="sng" dirty="0"/>
              <a:t>COI</a:t>
            </a:r>
            <a:r>
              <a:rPr lang="ja-JP" altLang="en-US" sz="2400" u="sng" dirty="0"/>
              <a:t>）開示</a:t>
            </a:r>
            <a:endParaRPr lang="en-US" altLang="ja-JP" sz="2400" u="sng" dirty="0"/>
          </a:p>
          <a:p>
            <a:endParaRPr lang="en-US" altLang="ja-JP" sz="1000" dirty="0"/>
          </a:p>
          <a:p>
            <a:r>
              <a:rPr lang="ja-JP" altLang="en-US" sz="2200" dirty="0"/>
              <a:t>①役員・顧問・職員：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②株式の利益：</a:t>
            </a:r>
            <a:r>
              <a:rPr lang="en-US" altLang="ja-JP" sz="2200" dirty="0"/>
              <a:t>		</a:t>
            </a:r>
            <a:r>
              <a:rPr lang="ja-JP" altLang="en-US" sz="2200" dirty="0"/>
              <a:t>　</a:t>
            </a:r>
            <a:endParaRPr lang="en-US" altLang="ja-JP" sz="2200" dirty="0"/>
          </a:p>
          <a:p>
            <a:r>
              <a:rPr lang="ja-JP" altLang="en-US" sz="2200" dirty="0"/>
              <a:t>③特許使用料：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④講演料：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⑤原稿料：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⑥研究費・助成金：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⑦奨学寄付金：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⑧研究員の受入：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⑨寄付講座所属：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⑩旅費・贈呈品等：</a:t>
            </a:r>
            <a:r>
              <a:rPr lang="en-US" altLang="ja-JP" sz="2200" dirty="0"/>
              <a:t>	</a:t>
            </a:r>
            <a:endParaRPr lang="ja-JP" altLang="en-US" sz="2200" dirty="0"/>
          </a:p>
        </p:txBody>
      </p:sp>
      <p:sp>
        <p:nvSpPr>
          <p:cNvPr id="6" name="正方形/長方形 5"/>
          <p:cNvSpPr/>
          <p:nvPr/>
        </p:nvSpPr>
        <p:spPr>
          <a:xfrm>
            <a:off x="5896949" y="2888224"/>
            <a:ext cx="5701004" cy="280980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・発表者全員を対象として、左記の開示すべき内容が過去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年間に該当する項目のみを記載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・企業・団体名を記載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・金額の記載は不要</a:t>
            </a: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【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記載例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】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　　：　＃＃製薬、＊＊製薬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　　：　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※※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％％製薬、＆＆製薬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64662C54-D346-4C40-8EBD-9D3D1CD3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994" y="6237292"/>
            <a:ext cx="5813934" cy="330351"/>
          </a:xfrm>
        </p:spPr>
        <p:txBody>
          <a:bodyPr/>
          <a:lstStyle/>
          <a:p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第</a:t>
            </a:r>
            <a:r>
              <a:rPr lang="en-US" altLang="ja-JP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68</a:t>
            </a:r>
            <a:r>
              <a:rPr lang="ja-JP" altLang="en-US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回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日本聴覚医学会総会・学術講演会</a:t>
            </a:r>
          </a:p>
        </p:txBody>
      </p:sp>
    </p:spTree>
    <p:extLst>
      <p:ext uri="{BB962C8B-B14F-4D97-AF65-F5344CB8AC3E}">
        <p14:creationId xmlns:p14="http://schemas.microsoft.com/office/powerpoint/2010/main" val="3801245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196</Words>
  <Application>Microsoft Office PowerPoint</Application>
  <PresentationFormat>ワイド画面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Minakawa Sachiyo</cp:lastModifiedBy>
  <cp:revision>15</cp:revision>
  <cp:lastPrinted>2019-09-12T01:45:19Z</cp:lastPrinted>
  <dcterms:created xsi:type="dcterms:W3CDTF">2016-01-28T02:05:52Z</dcterms:created>
  <dcterms:modified xsi:type="dcterms:W3CDTF">2023-07-23T06:42:21Z</dcterms:modified>
</cp:coreProperties>
</file>