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5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EFEC-DD16-4480-8834-2D0FE9FAC2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9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38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61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8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53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67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4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02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7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8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88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90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2023/7/23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7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51489" y="2955705"/>
            <a:ext cx="101689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演題発表に関連し、開示すべき利益相反（</a:t>
            </a:r>
            <a:r>
              <a:rPr lang="en-US" altLang="ja-JP" sz="3200" dirty="0"/>
              <a:t>COI</a:t>
            </a:r>
            <a:r>
              <a:rPr lang="ja-JP" altLang="en-US" sz="3200" dirty="0"/>
              <a:t>）関係にある企業・団体等はありません。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7285" y="620468"/>
            <a:ext cx="7897430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dirty="0"/>
              <a:t>第</a:t>
            </a:r>
            <a:r>
              <a:rPr lang="en-US" altLang="ja-JP" sz="2400" b="1" dirty="0"/>
              <a:t>68</a:t>
            </a:r>
            <a:r>
              <a:rPr lang="ja-JP" altLang="en-US" sz="2400" b="1" dirty="0"/>
              <a:t>回日本聴覚医学会総会・学術講演会</a:t>
            </a:r>
            <a:endParaRPr lang="en-US" altLang="ja-JP" sz="2400" b="1" dirty="0"/>
          </a:p>
          <a:p>
            <a:pPr algn="ctr"/>
            <a:r>
              <a:rPr lang="ja-JP" altLang="en-US" sz="2400" b="1" dirty="0"/>
              <a:t>利益相反（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）開示</a:t>
            </a:r>
            <a:endParaRPr lang="en-US" altLang="ja-JP" sz="2400" b="1" dirty="0"/>
          </a:p>
          <a:p>
            <a:pPr algn="ctr"/>
            <a:endParaRPr lang="en-US" altLang="ja-JP" sz="1600" dirty="0"/>
          </a:p>
          <a:p>
            <a:pPr algn="ctr"/>
            <a:r>
              <a:rPr lang="ja-JP" altLang="en-US" b="1" dirty="0"/>
              <a:t>発表者名：　○○○○、△△△△、□□□□、◇◇◇◇、▽▽▽▽</a:t>
            </a:r>
          </a:p>
        </p:txBody>
      </p:sp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AE67F21D-92CE-D143-8329-F9AEB68AC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994" y="6237292"/>
            <a:ext cx="5813934" cy="330351"/>
          </a:xfrm>
        </p:spPr>
        <p:txBody>
          <a:bodyPr/>
          <a:lstStyle/>
          <a:p>
            <a:r>
              <a:rPr lang="ja-JP" altLang="en-US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第</a:t>
            </a:r>
            <a:r>
              <a:rPr lang="en-US" altLang="ja-JP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68</a:t>
            </a:r>
            <a:r>
              <a:rPr lang="ja-JP" altLang="en-US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回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日本聴覚医学会総会・学術講演会</a:t>
            </a:r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75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Minakawa Sachiyo</cp:lastModifiedBy>
  <cp:revision>15</cp:revision>
  <cp:lastPrinted>2019-09-12T01:45:19Z</cp:lastPrinted>
  <dcterms:created xsi:type="dcterms:W3CDTF">2016-01-28T02:05:52Z</dcterms:created>
  <dcterms:modified xsi:type="dcterms:W3CDTF">2023-07-23T06:42:01Z</dcterms:modified>
</cp:coreProperties>
</file>