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18" autoAdjust="0"/>
    <p:restoredTop sz="94660"/>
  </p:normalViewPr>
  <p:slideViewPr>
    <p:cSldViewPr snapToGrid="0">
      <p:cViewPr varScale="1">
        <p:scale>
          <a:sx n="78" d="100"/>
          <a:sy n="78" d="100"/>
        </p:scale>
        <p:origin x="564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0D70BE-D0DA-4579-8C68-7EB7C90D8FB9}" type="datetimeFigureOut">
              <a:rPr kumimoji="1" lang="ja-JP" altLang="en-US" smtClean="0"/>
              <a:t>2023/7/23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85EFEC-DD16-4480-8834-2D0FE9FAC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0673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EFEC-DD16-4480-8834-2D0FE9FAC23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1196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2023/7/23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7388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2023/7/23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3613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2023/7/23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0680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2023/7/23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4532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2023/7/23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9675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2023/7/23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9145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2023/7/23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6029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2023/7/23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779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2023/7/23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1988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2023/7/23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9885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2023/7/23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7903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D97F1-2C0B-4CA5-A9FB-0EA1286AFA0D}" type="datetimeFigureOut">
              <a:rPr kumimoji="1" lang="ja-JP" altLang="en-US" smtClean="0"/>
              <a:t>2023/7/23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7787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051489" y="2955705"/>
            <a:ext cx="101689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/>
              <a:t>演題発表に関連し、開示すべき利益相反（</a:t>
            </a:r>
            <a:r>
              <a:rPr lang="en-US" altLang="ja-JP" sz="3200" dirty="0"/>
              <a:t>COI</a:t>
            </a:r>
            <a:r>
              <a:rPr lang="ja-JP" altLang="en-US" sz="3200" dirty="0"/>
              <a:t>）関係にある企業・団体等はありません。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47285" y="620468"/>
            <a:ext cx="7897430" cy="135421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2400" b="1" dirty="0"/>
              <a:t>第</a:t>
            </a:r>
            <a:r>
              <a:rPr lang="en-US" altLang="ja-JP" sz="2400" b="1" dirty="0"/>
              <a:t>68</a:t>
            </a:r>
            <a:r>
              <a:rPr lang="ja-JP" altLang="en-US" sz="2400" b="1" dirty="0"/>
              <a:t>回日本聴覚医学会総会・学術講演会</a:t>
            </a:r>
            <a:endParaRPr lang="en-US" altLang="ja-JP" sz="2400" b="1" dirty="0"/>
          </a:p>
          <a:p>
            <a:pPr algn="ctr"/>
            <a:r>
              <a:rPr lang="ja-JP" altLang="en-US" sz="2400" b="1" dirty="0"/>
              <a:t>利益相反（</a:t>
            </a:r>
            <a:r>
              <a:rPr lang="en-US" altLang="ja-JP" sz="2400" b="1" dirty="0"/>
              <a:t>COI</a:t>
            </a:r>
            <a:r>
              <a:rPr lang="ja-JP" altLang="en-US" sz="2400" b="1" dirty="0"/>
              <a:t>）開示</a:t>
            </a:r>
            <a:endParaRPr lang="en-US" altLang="ja-JP" sz="2400" b="1" dirty="0"/>
          </a:p>
          <a:p>
            <a:pPr algn="ctr"/>
            <a:endParaRPr lang="en-US" altLang="ja-JP" sz="1600" dirty="0"/>
          </a:p>
          <a:p>
            <a:pPr algn="ctr"/>
            <a:r>
              <a:rPr lang="ja-JP" altLang="en-US" b="1" dirty="0"/>
              <a:t>発表者名：　○○○○、△△△△、□□□□、◇◇◇◇、▽▽▽▽</a:t>
            </a:r>
          </a:p>
        </p:txBody>
      </p:sp>
      <p:sp>
        <p:nvSpPr>
          <p:cNvPr id="7" name="フッター プレースホルダー 1">
            <a:extLst>
              <a:ext uri="{FF2B5EF4-FFF2-40B4-BE49-F238E27FC236}">
                <a16:creationId xmlns:a16="http://schemas.microsoft.com/office/drawing/2014/main" id="{AE67F21D-92CE-D143-8329-F9AEB68AC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28994" y="6237292"/>
            <a:ext cx="5813934" cy="330351"/>
          </a:xfrm>
        </p:spPr>
        <p:txBody>
          <a:bodyPr/>
          <a:lstStyle/>
          <a:p>
            <a:r>
              <a:rPr lang="ja-JP" altLang="en-US" sz="2400">
                <a:solidFill>
                  <a:schemeClr val="bg1">
                    <a:lumMod val="65000"/>
                  </a:schemeClr>
                </a:solidFill>
                <a:latin typeface="+mj-lt"/>
              </a:rPr>
              <a:t>第</a:t>
            </a:r>
            <a:r>
              <a:rPr lang="en-US" altLang="ja-JP" sz="2400">
                <a:solidFill>
                  <a:schemeClr val="bg1">
                    <a:lumMod val="65000"/>
                  </a:schemeClr>
                </a:solidFill>
                <a:latin typeface="+mj-lt"/>
              </a:rPr>
              <a:t>68</a:t>
            </a:r>
            <a:r>
              <a:rPr lang="ja-JP" altLang="en-US" sz="2400">
                <a:solidFill>
                  <a:schemeClr val="bg1">
                    <a:lumMod val="65000"/>
                  </a:schemeClr>
                </a:solidFill>
                <a:latin typeface="+mj-lt"/>
              </a:rPr>
              <a:t>回</a:t>
            </a:r>
            <a:r>
              <a:rPr lang="ja-JP" altLang="en-US" sz="24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日本聴覚医学会総会・学術講演会</a:t>
            </a:r>
          </a:p>
        </p:txBody>
      </p:sp>
    </p:spTree>
    <p:extLst>
      <p:ext uri="{BB962C8B-B14F-4D97-AF65-F5344CB8AC3E}">
        <p14:creationId xmlns:p14="http://schemas.microsoft.com/office/powerpoint/2010/main" val="2387697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</TotalTime>
  <Words>75</Words>
  <Application>Microsoft Office PowerPoint</Application>
  <PresentationFormat>ワイド画面</PresentationFormat>
  <Paragraphs>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樋田 真里</dc:creator>
  <cp:lastModifiedBy>Minakawa Sachiyo</cp:lastModifiedBy>
  <cp:revision>15</cp:revision>
  <cp:lastPrinted>2019-09-12T01:45:19Z</cp:lastPrinted>
  <dcterms:created xsi:type="dcterms:W3CDTF">2016-01-28T02:05:52Z</dcterms:created>
  <dcterms:modified xsi:type="dcterms:W3CDTF">2023-07-23T06:42:01Z</dcterms:modified>
</cp:coreProperties>
</file>